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ableStyles" Target="tableStyle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theme" Target="theme/theme1.xml" /><Relationship Id="rId5" Type="http://schemas.openxmlformats.org/officeDocument/2006/relationships/slide" Target="slides/slide4.xml" /><Relationship Id="rId10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presProps" Target="pres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5890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63498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491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58586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955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63821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0788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47299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14940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5320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449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33379-7FC4-4B0A-8206-1B79E1D31A49}" type="datetimeFigureOut">
              <a:rPr lang="pt-BR" smtClean="0"/>
              <a:t>21/11/2023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4B7F0-32E5-4038-BA5C-17FB8CB79FD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7116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7.png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834" y="-686157"/>
            <a:ext cx="14631668" cy="82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5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834" y="-686157"/>
            <a:ext cx="14631668" cy="82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956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834" y="-686157"/>
            <a:ext cx="14631668" cy="82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16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51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944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721" y="1825625"/>
            <a:ext cx="7166557" cy="4351338"/>
          </a:xfr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19834" y="-686157"/>
            <a:ext cx="14631668" cy="823031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32" y="1132904"/>
            <a:ext cx="11686032" cy="641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00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834" y="-686157"/>
            <a:ext cx="14631668" cy="82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84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1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121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8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Nicolas Santana</dc:creator>
  <cp:lastModifiedBy>eduardo simas de lima</cp:lastModifiedBy>
  <cp:revision>4</cp:revision>
  <dcterms:created xsi:type="dcterms:W3CDTF">2023-10-31T19:06:11Z</dcterms:created>
  <dcterms:modified xsi:type="dcterms:W3CDTF">2023-11-21T23:11:36Z</dcterms:modified>
</cp:coreProperties>
</file>

<file path=docProps/thumbnail.jpeg>
</file>